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9" r:id="rId5"/>
    <p:sldId id="263" r:id="rId6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/030101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需求说明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55355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智慧机房建设与维护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智慧机房建设与维护</a:t>
            </a:r>
            <a:endParaRPr lang="zh-CN" altLang="en-US" sz="1800" kern="10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592074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需求说明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智慧机房建设与维护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智慧机房建设与维护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14020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12874" y="2827568"/>
            <a:ext cx="10166252" cy="3091815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1、根据示意图完成设备上架；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2、制作跳线；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3、完成设备间连接并整理线束；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4、对服务器和网络设备进行通电前检测；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5、设备上电，服务器安装Windows server 2016，配置静态ip，确保内网通信正常；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6、答辩准备，小组成员交流总结，准备资料，完成讲解以及答辩。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33744" y="146758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0884" y="1574888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4164965" y="2954020"/>
            <a:ext cx="375920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 设备上架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4165600" y="4859020"/>
            <a:ext cx="375856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 状态检测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4165600" y="3906520"/>
            <a:ext cx="375856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 </a:t>
            </a:r>
            <a:r>
              <a:rPr 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线缆连接</a:t>
            </a:r>
          </a:p>
        </p:txBody>
      </p:sp>
      <p:sp>
        <p:nvSpPr>
          <p:cNvPr id="2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592074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需求说明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智慧机房建设与维护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智慧机房建设与维护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宽屏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53</cp:revision>
  <dcterms:created xsi:type="dcterms:W3CDTF">2023-01-16T15:07:00Z</dcterms:created>
  <dcterms:modified xsi:type="dcterms:W3CDTF">2025-08-30T13:49:25Z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